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F210D47E-96A6-4129-8AD7-B5C3797E53D3}" type="datetimeFigureOut">
              <a:rPr lang="ru-RU" smtClean="0"/>
              <a:pPr/>
              <a:t>11.01.2012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C5C98B01-641E-4785-8E20-B6F7ABA73E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210D47E-96A6-4129-8AD7-B5C3797E53D3}" type="datetimeFigureOut">
              <a:rPr lang="ru-RU" smtClean="0"/>
              <a:pPr/>
              <a:t>11.01.2012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5C98B01-641E-4785-8E20-B6F7ABA73E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210D47E-96A6-4129-8AD7-B5C3797E53D3}" type="datetimeFigureOut">
              <a:rPr lang="ru-RU" smtClean="0"/>
              <a:pPr/>
              <a:t>11.01.2012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5C98B01-641E-4785-8E20-B6F7ABA73E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210D47E-96A6-4129-8AD7-B5C3797E53D3}" type="datetimeFigureOut">
              <a:rPr lang="ru-RU" smtClean="0"/>
              <a:pPr/>
              <a:t>11.01.2012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5C98B01-641E-4785-8E20-B6F7ABA73EE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210D47E-96A6-4129-8AD7-B5C3797E53D3}" type="datetimeFigureOut">
              <a:rPr lang="ru-RU" smtClean="0"/>
              <a:pPr/>
              <a:t>11.01.2012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5C98B01-641E-4785-8E20-B6F7ABA73EE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210D47E-96A6-4129-8AD7-B5C3797E53D3}" type="datetimeFigureOut">
              <a:rPr lang="ru-RU" smtClean="0"/>
              <a:pPr/>
              <a:t>11.01.2012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5C98B01-641E-4785-8E20-B6F7ABA73EE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210D47E-96A6-4129-8AD7-B5C3797E53D3}" type="datetimeFigureOut">
              <a:rPr lang="ru-RU" smtClean="0"/>
              <a:pPr/>
              <a:t>11.01.2012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5C98B01-641E-4785-8E20-B6F7ABA73E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210D47E-96A6-4129-8AD7-B5C3797E53D3}" type="datetimeFigureOut">
              <a:rPr lang="ru-RU" smtClean="0"/>
              <a:pPr/>
              <a:t>11.01.2012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5C98B01-641E-4785-8E20-B6F7ABA73EE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210D47E-96A6-4129-8AD7-B5C3797E53D3}" type="datetimeFigureOut">
              <a:rPr lang="ru-RU" smtClean="0"/>
              <a:pPr/>
              <a:t>11.01.2012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5C98B01-641E-4785-8E20-B6F7ABA73E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F210D47E-96A6-4129-8AD7-B5C3797E53D3}" type="datetimeFigureOut">
              <a:rPr lang="ru-RU" smtClean="0"/>
              <a:pPr/>
              <a:t>11.01.2012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5C98B01-641E-4785-8E20-B6F7ABA73E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F210D47E-96A6-4129-8AD7-B5C3797E53D3}" type="datetimeFigureOut">
              <a:rPr lang="ru-RU" smtClean="0"/>
              <a:pPr/>
              <a:t>11.01.2012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C5C98B01-641E-4785-8E20-B6F7ABA73EE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F210D47E-96A6-4129-8AD7-B5C3797E53D3}" type="datetimeFigureOut">
              <a:rPr lang="ru-RU" smtClean="0"/>
              <a:pPr/>
              <a:t>11.01.2012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C5C98B01-641E-4785-8E20-B6F7ABA73EE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txBody>
          <a:bodyPr>
            <a:normAutofit/>
            <a:scene3d>
              <a:camera prst="orthographicFront"/>
              <a:lightRig rig="threePt" dir="t"/>
            </a:scene3d>
            <a:sp3d extrusionH="57150">
              <a:bevelT w="57150" h="38100" prst="artDeco"/>
            </a:sp3d>
          </a:bodyPr>
          <a:lstStyle/>
          <a:p>
            <a:r>
              <a:rPr lang="en-US" sz="72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5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 Black" pitchFamily="34" charset="0"/>
              </a:rPr>
              <a:t>Gm foods</a:t>
            </a:r>
            <a:endParaRPr lang="ru-RU" sz="72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00B05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85786" y="3643314"/>
            <a:ext cx="7772400" cy="1199704"/>
          </a:xfrm>
        </p:spPr>
        <p:txBody>
          <a:bodyPr/>
          <a:lstStyle/>
          <a:p>
            <a:pPr algn="l"/>
            <a:r>
              <a:rPr lang="en-US" dirty="0" smtClean="0"/>
              <a:t>By Ilya    </a:t>
            </a:r>
            <a:endParaRPr lang="ru-RU" dirty="0"/>
          </a:p>
        </p:txBody>
      </p:sp>
      <p:pic>
        <p:nvPicPr>
          <p:cNvPr id="1026" name="Picture 2" descr="C:\Users\пользователь\Desktop\домашка\чернобыль\Pictures\article-1241049-00EE0C9300000578-569_468x314_popup[1]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440000">
            <a:off x="429297" y="233579"/>
            <a:ext cx="3512422" cy="28575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0" y="1481328"/>
            <a:ext cx="9144000" cy="5376672"/>
          </a:xfrm>
        </p:spPr>
        <p:txBody>
          <a:bodyPr>
            <a:normAutofit/>
          </a:bodyPr>
          <a:lstStyle/>
          <a:p>
            <a:r>
              <a:rPr lang="en-US" sz="1800" dirty="0" smtClean="0"/>
              <a:t>Although "biotechnology" and "genetic modification" commonly are used interchangeably, GM is a special set of technologies that alter the genetic makeup of organisms such as animals, plants, or bacteria. Biotechnology, a more general term, refers to using organisms or their components, such as enzymes, to make products that include wine, cheese, beer, and yogurt.</a:t>
            </a:r>
          </a:p>
          <a:p>
            <a:endParaRPr lang="ru-RU" sz="18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Bodoni MT Black" pitchFamily="18" charset="0"/>
              </a:rPr>
              <a:t>Gm food what is that</a:t>
            </a:r>
            <a:r>
              <a:rPr lang="en-US" dirty="0" smtClean="0"/>
              <a:t>?</a:t>
            </a:r>
            <a:endParaRPr lang="ru-RU" dirty="0"/>
          </a:p>
        </p:txBody>
      </p:sp>
      <p:pic>
        <p:nvPicPr>
          <p:cNvPr id="4" name="Picture 9" descr="C:\Users\пользователь\Desktop\домашка\чернобыль\Pictures\AVC30A2CASY760FCAHIBU14CAM8H3QTCAJ5KF2LCAEUKZ53CAJYNSDHCA6H0IXJCAPQDBBICAQ0YD9YCAKZTG9BCAIRI3YFCALUVQUACAVLEWYHCAW5DJHTCAANL1IGCA2L229ZCA4PYV7FCA5HG9CI.jpg"/>
          <p:cNvPicPr>
            <a:picLocks noGrp="1"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96030" y="3250393"/>
            <a:ext cx="4047970" cy="3607607"/>
          </a:xfrm>
          <a:prstGeom prst="rect">
            <a:avLst/>
          </a:prstGeom>
          <a:noFill/>
        </p:spPr>
      </p:pic>
      <p:pic>
        <p:nvPicPr>
          <p:cNvPr id="1026" name="Picture 2" descr="C:\Users\пользователь\Desktop\домашка\чернобыль\Pictures\AIQB5KACAJ6AU9VCAY8QFNVCASK9FF3CABLJNHPCAY5GZ36CASSPBAACATFEOARCAQ1Z0C1CADWOQPECAI5A5ZJCALRHK4SCA8RCMORCAS5SUIVCAMIN4DNCAENS3H7CABGZPU3CAUNTYBVCADZ2XPV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715140" y="0"/>
            <a:ext cx="2214578" cy="1500174"/>
          </a:xfrm>
          <a:prstGeom prst="rect">
            <a:avLst/>
          </a:prstGeom>
          <a:noFill/>
        </p:spPr>
      </p:pic>
      <p:pic>
        <p:nvPicPr>
          <p:cNvPr id="1027" name="Picture 3" descr="C:\Users\пользователь\Desktop\домашка\чернобыль\Pictures\i[9]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1140000">
            <a:off x="912512" y="3452817"/>
            <a:ext cx="3189988" cy="275214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I think that gm food is bad because in gm food a lot of chemicals.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Is it bad for your health?</a:t>
            </a:r>
            <a:endParaRPr lang="ru-RU" dirty="0"/>
          </a:p>
        </p:txBody>
      </p:sp>
      <p:pic>
        <p:nvPicPr>
          <p:cNvPr id="6" name="Picture 2" descr="C:\Users\пользователь\Desktop\домашка\чернобыль\Pictures\AJUITDSCAUMAIYUCAEMQXT5CAU1685SCAFQ6CBBCADA673XCALVQQVJCA74EQ51CAKPXO95CAQAEN4QCA5C6ANXCAPYIPTMCAJCDJUUCALQHST2CAQBWF5RCA9XTUPKCAAFHJSWCA1VPHC7CA6QQG2C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868" y="3000372"/>
            <a:ext cx="3286148" cy="2919423"/>
          </a:xfrm>
          <a:prstGeom prst="rect">
            <a:avLst/>
          </a:prstGeom>
          <a:noFill/>
        </p:spPr>
      </p:pic>
      <p:pic>
        <p:nvPicPr>
          <p:cNvPr id="1029" name="Picture 5" descr="C:\Users\пользователь\Desktop\домашка\чернобыль\Pictures\AGSRJQVCALMIP9WCAKYFNDJCA4PEY9KCAWX4XLMCANCLHEQCA9H7UJJCA5G644BCA925VNPCAIMKOG1CA3YT8DNCA1B7VJBCAH8JLK4CAURZQ2BCA85KBZBCAF6WCU2CAQW55RVCAGFK83GCAR794V9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500958" y="0"/>
            <a:ext cx="1643042" cy="1428736"/>
          </a:xfrm>
          <a:prstGeom prst="rect">
            <a:avLst/>
          </a:prstGeom>
          <a:noFill/>
        </p:spPr>
      </p:pic>
      <p:pic>
        <p:nvPicPr>
          <p:cNvPr id="1030" name="Picture 6" descr="C:\Users\пользователь\Desktop\домашка\чернобыль\Pictures\AQZZJC0CAF5MSY7CATOX3ATCAN6XYKSCA0P9XUFCAPTNV36CA4E1YCICAG3RTSHCA1X7A6CCAEB1BFXCAQAYZMZCAPLKVYSCA26DJDYCAWX0LV3CA4ASC55CAZ3WDQWCA30E2F6CAXZUMSYCAT7YIEP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5720" y="2714620"/>
            <a:ext cx="3286116" cy="2928958"/>
          </a:xfrm>
          <a:prstGeom prst="rect">
            <a:avLst/>
          </a:prstGeom>
          <a:noFill/>
        </p:spPr>
      </p:pic>
      <p:pic>
        <p:nvPicPr>
          <p:cNvPr id="1031" name="Picture 7" descr="C:\Users\пользователь\Desktop\домашка\чернобыль\Pictures\A23NDA1CA1X62DNCAZ97ZQLCA62SL0GCAXV01FYCAFS8ITECAH2L9KTCAK7P2RFCA9D9LFACAA32ZJKCA4CKO7BCAJR1F0TCA61346YCACJG2E7CARSLSIQCA71SHSACASJ72GJCAMKKEP8CAYI5ESP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-2100000">
            <a:off x="6715140" y="2285992"/>
            <a:ext cx="1857378" cy="164307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800" dirty="0" smtClean="0"/>
              <a:t>We don’t need gm food because it is very bad for our health and for our body, Gm food include a lot of chemicals so it is making our food  unreal.</a:t>
            </a:r>
            <a:endParaRPr lang="ru-RU" sz="18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My opinion </a:t>
            </a:r>
            <a:endParaRPr lang="ru-RU" dirty="0"/>
          </a:p>
        </p:txBody>
      </p:sp>
      <p:pic>
        <p:nvPicPr>
          <p:cNvPr id="2052" name="Picture 4" descr="C:\Users\пользователь\Desktop\домашка\чернобыль\Pictures\A2A7LORCAVPIQL9CAVMBE73CAWE8HA7CA3E6Y8LCAKTHJ9BCAN045JOCA72MPBFCAMU60BMCA92JO7ECASUUESRCA6GYG4DCA7XXSOXCAZ87HYPCAA40GBQCA7FUH63CAG5SINHCA55GTHDCATVLI0W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00430" y="2500306"/>
            <a:ext cx="5429288" cy="4000528"/>
          </a:xfrm>
          <a:prstGeom prst="rect">
            <a:avLst/>
          </a:prstGeom>
          <a:noFill/>
        </p:spPr>
      </p:pic>
      <p:pic>
        <p:nvPicPr>
          <p:cNvPr id="2053" name="Picture 5" descr="C:\Users\пользователь\Desktop\домашка\чернобыль\Pictures\AIQB5KACAJ6AU9VCAY8QFNVCASK9FF3CABLJNHPCAY5GZ36CASSPBAACATFEOARCAQ1Z0C1CADWOQPECAI5A5ZJCALRHK4SCA8RCMORCAS5SUIVCAMIN4DNCAENS3H7CABGZPU3CAUNTYBVCADZ2XPV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3000372"/>
            <a:ext cx="2857520" cy="27146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285720" y="1481328"/>
            <a:ext cx="8858280" cy="5376672"/>
          </a:xfrm>
        </p:spPr>
        <p:txBody>
          <a:bodyPr>
            <a:normAutofit/>
          </a:bodyPr>
          <a:lstStyle/>
          <a:p>
            <a:pPr algn="ctr"/>
            <a:r>
              <a:rPr lang="en-US" sz="3600" dirty="0" smtClean="0">
                <a:latin typeface="Arial Black" pitchFamily="34" charset="0"/>
                <a:cs typeface="Aharoni" pitchFamily="2" charset="-79"/>
              </a:rPr>
              <a:t>I hope that people will understand that gm food can kill them. </a:t>
            </a:r>
            <a:endParaRPr lang="ru-RU" sz="3600" dirty="0" smtClean="0">
              <a:latin typeface="Arial Black" pitchFamily="34" charset="0"/>
              <a:cs typeface="Aharoni" pitchFamily="2" charset="-79"/>
            </a:endParaRPr>
          </a:p>
          <a:p>
            <a:pPr algn="ctr"/>
            <a:endParaRPr lang="ru-RU" sz="3600" dirty="0" smtClean="0">
              <a:latin typeface="Arial Black" pitchFamily="34" charset="0"/>
              <a:cs typeface="Aharoni" pitchFamily="2" charset="-79"/>
            </a:endParaRPr>
          </a:p>
          <a:p>
            <a:pPr algn="ctr"/>
            <a:endParaRPr lang="ru-RU" sz="3600" dirty="0" smtClean="0">
              <a:latin typeface="Arial Black" pitchFamily="34" charset="0"/>
              <a:cs typeface="Aharoni" pitchFamily="2" charset="-79"/>
            </a:endParaRPr>
          </a:p>
          <a:p>
            <a:pPr algn="ctr"/>
            <a:endParaRPr lang="ru-RU" sz="3600" dirty="0" smtClean="0">
              <a:latin typeface="Arial Black" pitchFamily="34" charset="0"/>
              <a:cs typeface="Aharoni" pitchFamily="2" charset="-79"/>
            </a:endParaRPr>
          </a:p>
          <a:p>
            <a:endParaRPr lang="ru-RU" sz="1800" dirty="0" smtClean="0">
              <a:latin typeface="Arial Black" pitchFamily="34" charset="0"/>
              <a:cs typeface="Aharoni" pitchFamily="2" charset="-79"/>
            </a:endParaRPr>
          </a:p>
          <a:p>
            <a:r>
              <a:rPr lang="en-US" sz="3600" dirty="0" smtClean="0">
                <a:latin typeface="Arial Black" pitchFamily="34" charset="0"/>
                <a:cs typeface="Aharoni" pitchFamily="2" charset="-79"/>
              </a:rPr>
              <a:t>death</a:t>
            </a:r>
            <a:endParaRPr lang="ru-RU" sz="3600" dirty="0" smtClean="0">
              <a:latin typeface="Arial Black" pitchFamily="34" charset="0"/>
              <a:cs typeface="Aharoni" pitchFamily="2" charset="-79"/>
            </a:endParaRPr>
          </a:p>
          <a:p>
            <a:pPr algn="ctr"/>
            <a:endParaRPr lang="ru-RU" sz="3600" dirty="0" smtClean="0">
              <a:latin typeface="Arial Black" pitchFamily="34" charset="0"/>
              <a:cs typeface="Aharoni" pitchFamily="2" charset="-79"/>
            </a:endParaRPr>
          </a:p>
          <a:p>
            <a:pPr algn="ctr"/>
            <a:endParaRPr lang="ru-RU" sz="3600" dirty="0" smtClean="0">
              <a:latin typeface="Arial Black" pitchFamily="34" charset="0"/>
              <a:cs typeface="Aharoni" pitchFamily="2" charset="-79"/>
            </a:endParaRPr>
          </a:p>
          <a:p>
            <a:pPr algn="ctr"/>
            <a:endParaRPr lang="ru-RU" sz="3600" dirty="0">
              <a:latin typeface="Arial Black" pitchFamily="34" charset="0"/>
              <a:cs typeface="Aharoni" pitchFamily="2" charset="-79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end of my presentation</a:t>
            </a:r>
            <a:endParaRPr lang="ru-RU" dirty="0"/>
          </a:p>
        </p:txBody>
      </p:sp>
      <p:pic>
        <p:nvPicPr>
          <p:cNvPr id="1026" name="Picture 2" descr="http://im7-tub-ru.yandex.net/i?id=237052775-36-7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520246">
            <a:off x="3500430" y="3857628"/>
            <a:ext cx="2643206" cy="2143140"/>
          </a:xfrm>
          <a:prstGeom prst="rect">
            <a:avLst/>
          </a:prstGeom>
          <a:noFill/>
        </p:spPr>
      </p:pic>
      <p:pic>
        <p:nvPicPr>
          <p:cNvPr id="1028" name="Picture 4" descr="http://im8-tub-ru.yandex.net/i?id=76465986-34-7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57224" y="3357562"/>
            <a:ext cx="2214578" cy="1700219"/>
          </a:xfrm>
          <a:prstGeom prst="rect">
            <a:avLst/>
          </a:prstGeom>
          <a:noFill/>
        </p:spPr>
      </p:pic>
      <p:cxnSp>
        <p:nvCxnSpPr>
          <p:cNvPr id="9" name="Прямая соединительная линия 8"/>
          <p:cNvCxnSpPr>
            <a:stCxn id="1028" idx="2"/>
          </p:cNvCxnSpPr>
          <p:nvPr/>
        </p:nvCxnSpPr>
        <p:spPr>
          <a:xfrm rot="5400000">
            <a:off x="1653756" y="5118506"/>
            <a:ext cx="371483" cy="25003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30" name="Picture 6" descr="http://im4-tub-ru.yandex.net/i?id=336907048-37-7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572264" y="3071810"/>
            <a:ext cx="2571736" cy="31432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235</TotalTime>
  <Words>157</Words>
  <Application>Microsoft Office PowerPoint</Application>
  <PresentationFormat>Экран (4:3)</PresentationFormat>
  <Paragraphs>16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Открытая</vt:lpstr>
      <vt:lpstr>Gm foods</vt:lpstr>
      <vt:lpstr>Gm food what is that?</vt:lpstr>
      <vt:lpstr>Is it bad for your health?</vt:lpstr>
      <vt:lpstr>My opinion </vt:lpstr>
      <vt:lpstr>The end of my presentation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Gm foods</dc:title>
  <dc:creator>пользователь</dc:creator>
  <cp:lastModifiedBy>пользователь</cp:lastModifiedBy>
  <cp:revision>34</cp:revision>
  <dcterms:created xsi:type="dcterms:W3CDTF">2012-01-11T12:39:57Z</dcterms:created>
  <dcterms:modified xsi:type="dcterms:W3CDTF">2012-01-11T16:37:33Z</dcterms:modified>
</cp:coreProperties>
</file>